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1" r:id="rId2"/>
    <p:sldId id="294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E101"/>
    <a:srgbClr val="6699FF"/>
    <a:srgbClr val="33CC33"/>
    <a:srgbClr val="FFCC00"/>
    <a:srgbClr val="FF6699"/>
    <a:srgbClr val="FF3300"/>
    <a:srgbClr val="FFCC66"/>
    <a:srgbClr val="33CCCC"/>
    <a:srgbClr val="FA9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79" autoAdjust="0"/>
    <p:restoredTop sz="95441" autoAdjust="0"/>
  </p:normalViewPr>
  <p:slideViewPr>
    <p:cSldViewPr>
      <p:cViewPr varScale="1">
        <p:scale>
          <a:sx n="82" d="100"/>
          <a:sy n="82" d="100"/>
        </p:scale>
        <p:origin x="1291" y="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44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r">
              <a:defRPr sz="1200"/>
            </a:lvl1pPr>
          </a:lstStyle>
          <a:p>
            <a:fld id="{AFE31ACD-0B66-47B4-9A04-8DFB9E0890A7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44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r">
              <a:defRPr sz="1200"/>
            </a:lvl1pPr>
          </a:lstStyle>
          <a:p>
            <a:fld id="{BC60F432-B39E-408F-812A-EEEE9D4561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68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3BC01-6693-4FB2-A2F6-01FD6F0A9263}" type="datetimeFigureOut">
              <a:rPr lang="fr-FR" smtClean="0"/>
              <a:t>08/07/2025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4FE16-D0DA-469F-A22D-43CE4DD12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9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08/07/2025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5225480" y="6690142"/>
            <a:ext cx="46805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i="1" dirty="0">
                <a:solidFill>
                  <a:schemeClr val="bg1">
                    <a:lumMod val="75000"/>
                  </a:schemeClr>
                </a:solidFill>
              </a:rPr>
              <a:t>http://www.mysticlolly.fr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1864830"/>
              </p:ext>
            </p:extLst>
          </p:nvPr>
        </p:nvGraphicFramePr>
        <p:xfrm>
          <a:off x="62696" y="187270"/>
          <a:ext cx="9794204" cy="6348203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95253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septembre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430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94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942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942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942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942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2"/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0A774008-6471-E0C7-7AC8-ECDCA513145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14164" y="216667"/>
            <a:ext cx="1064409" cy="749371"/>
          </a:xfrm>
          <a:prstGeom prst="rect">
            <a:avLst/>
          </a:prstGeom>
        </p:spPr>
      </p:pic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FED16C3E-0554-8897-70CB-56E13FD1FC0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8545" y="2239419"/>
            <a:ext cx="462321" cy="32548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A106C2F-7D21-4998-C70D-E9B98F27C4E4}"/>
              </a:ext>
            </a:extLst>
          </p:cNvPr>
          <p:cNvSpPr txBox="1"/>
          <p:nvPr/>
        </p:nvSpPr>
        <p:spPr>
          <a:xfrm>
            <a:off x="-187561" y="2859627"/>
            <a:ext cx="10103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RENTRÉE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3894F42-3625-BB5E-124F-DA47D6DEC6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696" y="4839696"/>
            <a:ext cx="462321" cy="23624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7EA6100-AAF4-90AE-2796-6F9FCBF273BB}"/>
              </a:ext>
            </a:extLst>
          </p:cNvPr>
          <p:cNvSpPr txBox="1"/>
          <p:nvPr/>
        </p:nvSpPr>
        <p:spPr>
          <a:xfrm>
            <a:off x="520938" y="5446293"/>
            <a:ext cx="10103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AUTOMNE</a:t>
            </a:r>
          </a:p>
        </p:txBody>
      </p:sp>
    </p:spTree>
    <p:extLst>
      <p:ext uri="{BB962C8B-B14F-4D97-AF65-F5344CB8AC3E}">
        <p14:creationId xmlns:p14="http://schemas.microsoft.com/office/powerpoint/2010/main" val="1147675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043751"/>
              </p:ext>
            </p:extLst>
          </p:nvPr>
        </p:nvGraphicFramePr>
        <p:xfrm>
          <a:off x="55115" y="64933"/>
          <a:ext cx="9794204" cy="66044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35866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JUIN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536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46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463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463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2463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2463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CFD1C1F0-DA9B-CAB3-C55C-1141EDDB972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0197" y="95331"/>
            <a:ext cx="1095211" cy="866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C060CF43-5685-50B7-A1CF-7D979A5CF3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9937" y="4121153"/>
            <a:ext cx="330035" cy="25447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C5438E7-6EC8-E5B1-E8EA-6F5803AB1539}"/>
              </a:ext>
            </a:extLst>
          </p:cNvPr>
          <p:cNvSpPr txBox="1"/>
          <p:nvPr/>
        </p:nvSpPr>
        <p:spPr>
          <a:xfrm>
            <a:off x="8377648" y="3868783"/>
            <a:ext cx="6207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" b="1" dirty="0">
                <a:latin typeface="MDI école" pitchFamily="50" charset="0"/>
              </a:rPr>
              <a:t>FÊTE DE LA MUSIQUE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185F5BB-EDB0-C5BA-7290-EDA11FE63C8C}"/>
              </a:ext>
            </a:extLst>
          </p:cNvPr>
          <p:cNvSpPr txBox="1"/>
          <p:nvPr/>
        </p:nvSpPr>
        <p:spPr>
          <a:xfrm>
            <a:off x="9362590" y="3868480"/>
            <a:ext cx="584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MDI école" pitchFamily="50" charset="0"/>
              </a:rPr>
              <a:t>ÉTÉ</a:t>
            </a:r>
            <a:endParaRPr lang="fr-FR" sz="900" b="1" dirty="0">
              <a:latin typeface="MDI école" pitchFamily="50" charset="0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90F8368C-3EA6-B343-C69C-063F88279997}"/>
              </a:ext>
            </a:extLst>
          </p:cNvPr>
          <p:cNvSpPr txBox="1"/>
          <p:nvPr/>
        </p:nvSpPr>
        <p:spPr>
          <a:xfrm>
            <a:off x="8525872" y="4599616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FÊTE DES PÈRES</a:t>
            </a: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334E9F8A-EB21-1628-6758-64EE6FFCC1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4343226"/>
            <a:ext cx="184444" cy="475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37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17654"/>
              </p:ext>
            </p:extLst>
          </p:nvPr>
        </p:nvGraphicFramePr>
        <p:xfrm>
          <a:off x="55340" y="153956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juillet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A04CE12E-5DF1-13FE-F392-EDED7416B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5107" y="260648"/>
            <a:ext cx="995052" cy="806048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ZoneTexte 33">
            <a:extLst>
              <a:ext uri="{FF2B5EF4-FFF2-40B4-BE49-F238E27FC236}">
                <a16:creationId xmlns:a16="http://schemas.microsoft.com/office/drawing/2014/main" id="{D56C8C09-2399-EA22-9584-31590FCBC2FE}"/>
              </a:ext>
            </a:extLst>
          </p:cNvPr>
          <p:cNvSpPr txBox="1"/>
          <p:nvPr/>
        </p:nvSpPr>
        <p:spPr>
          <a:xfrm>
            <a:off x="1156633" y="3910340"/>
            <a:ext cx="1414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FÊTE NATIONALE</a:t>
            </a:r>
          </a:p>
        </p:txBody>
      </p:sp>
      <p:pic>
        <p:nvPicPr>
          <p:cNvPr id="35" name="Picture 2" descr="https://www.mysticlolly.fr/wp-content/plugins/wp-emoji-one/icons/1F386.png">
            <a:extLst>
              <a:ext uri="{FF2B5EF4-FFF2-40B4-BE49-F238E27FC236}">
                <a16:creationId xmlns:a16="http://schemas.microsoft.com/office/drawing/2014/main" id="{405AE4D3-8BEA-FB95-8F45-DEC074AE0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633" y="3968379"/>
            <a:ext cx="280988" cy="28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Image 19" descr="Janvier.png">
            <a:extLst>
              <a:ext uri="{FF2B5EF4-FFF2-40B4-BE49-F238E27FC236}">
                <a16:creationId xmlns:a16="http://schemas.microsoft.com/office/drawing/2014/main" id="{33AEA238-CE69-90E0-FF91-6A146F7C30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2760" y="2221621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37BBF457-F1BB-D84B-BA40-BE2E55B8674A}"/>
              </a:ext>
            </a:extLst>
          </p:cNvPr>
          <p:cNvSpPr txBox="1"/>
          <p:nvPr/>
        </p:nvSpPr>
        <p:spPr>
          <a:xfrm>
            <a:off x="7257256" y="2834274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Début vacances</a:t>
            </a:r>
          </a:p>
        </p:txBody>
      </p:sp>
    </p:spTree>
    <p:extLst>
      <p:ext uri="{BB962C8B-B14F-4D97-AF65-F5344CB8AC3E}">
        <p14:creationId xmlns:p14="http://schemas.microsoft.com/office/powerpoint/2010/main" val="2242602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7101885"/>
              </p:ext>
            </p:extLst>
          </p:nvPr>
        </p:nvGraphicFramePr>
        <p:xfrm>
          <a:off x="39351" y="35293"/>
          <a:ext cx="9819243" cy="67764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24566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août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811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0538"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2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2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0538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0538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2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0538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0538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53151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200" dirty="0">
                          <a:latin typeface="Alamain" panose="020B0603050302020204" pitchFamily="34" charset="0"/>
                        </a:rPr>
                        <a:t>1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955512813"/>
                  </a:ext>
                </a:extLst>
              </a:tr>
            </a:tbl>
          </a:graphicData>
        </a:graphic>
      </p:graphicFrame>
      <p:sp>
        <p:nvSpPr>
          <p:cNvPr id="37" name="ZoneTexte 36">
            <a:extLst>
              <a:ext uri="{FF2B5EF4-FFF2-40B4-BE49-F238E27FC236}">
                <a16:creationId xmlns:a16="http://schemas.microsoft.com/office/drawing/2014/main" id="{ACEA6DF3-4100-71C6-DFF3-C5CD8E8AF756}"/>
              </a:ext>
            </a:extLst>
          </p:cNvPr>
          <p:cNvSpPr txBox="1"/>
          <p:nvPr/>
        </p:nvSpPr>
        <p:spPr>
          <a:xfrm>
            <a:off x="7251278" y="4100044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ASSOMPTION</a:t>
            </a:r>
          </a:p>
        </p:txBody>
      </p:sp>
      <p:pic>
        <p:nvPicPr>
          <p:cNvPr id="38" name="Image 37" descr="Janvier.png">
            <a:extLst>
              <a:ext uri="{FF2B5EF4-FFF2-40B4-BE49-F238E27FC236}">
                <a16:creationId xmlns:a16="http://schemas.microsoft.com/office/drawing/2014/main" id="{1CEF135B-FAAA-FEFD-C26C-75D346051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3740" y="93759"/>
            <a:ext cx="905644" cy="7336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>
            <a:extLst>
              <a:ext uri="{FF2B5EF4-FFF2-40B4-BE49-F238E27FC236}">
                <a16:creationId xmlns:a16="http://schemas.microsoft.com/office/drawing/2014/main" id="{772A057A-21FE-974D-EC6E-B6DA3E0A8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07" y="5952092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799E244-BAE5-F8E8-6474-B357D2596C52}"/>
              </a:ext>
            </a:extLst>
          </p:cNvPr>
          <p:cNvSpPr txBox="1"/>
          <p:nvPr/>
        </p:nvSpPr>
        <p:spPr>
          <a:xfrm>
            <a:off x="455824" y="6598421"/>
            <a:ext cx="11394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Fin vacances</a:t>
            </a:r>
          </a:p>
        </p:txBody>
      </p:sp>
    </p:spTree>
    <p:extLst>
      <p:ext uri="{BB962C8B-B14F-4D97-AF65-F5344CB8AC3E}">
        <p14:creationId xmlns:p14="http://schemas.microsoft.com/office/powerpoint/2010/main" val="1612715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985218"/>
              </p:ext>
            </p:extLst>
          </p:nvPr>
        </p:nvGraphicFramePr>
        <p:xfrm>
          <a:off x="55340" y="153956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octobre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9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11" name="Image 10" descr="Janvier.png">
            <a:extLst>
              <a:ext uri="{FF2B5EF4-FFF2-40B4-BE49-F238E27FC236}">
                <a16:creationId xmlns:a16="http://schemas.microsoft.com/office/drawing/2014/main" id="{8AC3ED97-792D-9F27-555A-E7A3E28D8F7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09384" y="271228"/>
            <a:ext cx="1062001" cy="750917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5950545" y="6335742"/>
            <a:ext cx="1162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HALLOWEEN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B0AD152F-01A1-C8A2-C7A3-162FBB916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2760" y="3949813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B99EAA0F-55AB-E05C-567A-512F19D15293}"/>
              </a:ext>
            </a:extLst>
          </p:cNvPr>
          <p:cNvSpPr txBox="1"/>
          <p:nvPr/>
        </p:nvSpPr>
        <p:spPr>
          <a:xfrm>
            <a:off x="7257256" y="4581128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Début vacances</a:t>
            </a:r>
          </a:p>
        </p:txBody>
      </p:sp>
    </p:spTree>
    <p:extLst>
      <p:ext uri="{BB962C8B-B14F-4D97-AF65-F5344CB8AC3E}">
        <p14:creationId xmlns:p14="http://schemas.microsoft.com/office/powerpoint/2010/main" val="870139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39274"/>
              </p:ext>
            </p:extLst>
          </p:nvPr>
        </p:nvGraphicFramePr>
        <p:xfrm>
          <a:off x="39351" y="172768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NOVEMBRE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10FEA7E6-9FC9-4019-8EE8-42C6358762A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90877" y="221790"/>
            <a:ext cx="754896" cy="72168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AC913FF-26FC-D495-0B91-965905D15D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36" y="3789040"/>
            <a:ext cx="217171" cy="45644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D5A9FF8-6057-D58B-6A0E-E5ADB90E3322}"/>
              </a:ext>
            </a:extLst>
          </p:cNvPr>
          <p:cNvSpPr txBox="1"/>
          <p:nvPr/>
        </p:nvSpPr>
        <p:spPr>
          <a:xfrm>
            <a:off x="1376252" y="4437112"/>
            <a:ext cx="12468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MDI école" pitchFamily="50" charset="0"/>
              </a:rPr>
              <a:t>ARMISTICE </a:t>
            </a:r>
            <a:r>
              <a:rPr lang="fr-FR" sz="1100" b="1" dirty="0">
                <a:latin typeface="MDI école" pitchFamily="50" charset="0"/>
              </a:rPr>
              <a:t>1918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A50E6502-3F2B-19C8-4783-792D7F82EA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8377" y="2573279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6878A196-4C7D-AF15-1884-745BC2B38EC9}"/>
              </a:ext>
            </a:extLst>
          </p:cNvPr>
          <p:cNvSpPr txBox="1"/>
          <p:nvPr/>
        </p:nvSpPr>
        <p:spPr>
          <a:xfrm>
            <a:off x="8876747" y="2677361"/>
            <a:ext cx="11394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Fin vacances</a:t>
            </a:r>
          </a:p>
        </p:txBody>
      </p:sp>
    </p:spTree>
    <p:extLst>
      <p:ext uri="{BB962C8B-B14F-4D97-AF65-F5344CB8AC3E}">
        <p14:creationId xmlns:p14="http://schemas.microsoft.com/office/powerpoint/2010/main" val="3666842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61865"/>
              </p:ext>
            </p:extLst>
          </p:nvPr>
        </p:nvGraphicFramePr>
        <p:xfrm>
          <a:off x="55115" y="64933"/>
          <a:ext cx="9794204" cy="667912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921489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Décembre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2088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110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4110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4110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4110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41109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8" name="Image 7" descr="Janvier.png">
            <a:extLst>
              <a:ext uri="{FF2B5EF4-FFF2-40B4-BE49-F238E27FC236}">
                <a16:creationId xmlns:a16="http://schemas.microsoft.com/office/drawing/2014/main" id="{3DFED1F7-E509-5BA1-575F-67D783B65A1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96889" y="166961"/>
            <a:ext cx="1054212" cy="733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Image 8" descr="Janvier.png">
            <a:extLst>
              <a:ext uri="{FF2B5EF4-FFF2-40B4-BE49-F238E27FC236}">
                <a16:creationId xmlns:a16="http://schemas.microsoft.com/office/drawing/2014/main" id="{69F5D25D-3A9A-F171-E572-962E85D3E37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06981" y="4908014"/>
            <a:ext cx="329994" cy="2296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F5EA268A-7F4C-4A66-577D-FFDDC236E510}"/>
              </a:ext>
            </a:extLst>
          </p:cNvPr>
          <p:cNvSpPr txBox="1"/>
          <p:nvPr/>
        </p:nvSpPr>
        <p:spPr>
          <a:xfrm>
            <a:off x="5131228" y="5604605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>
                <a:latin typeface="MDI école" pitchFamily="50" charset="0"/>
              </a:rPr>
              <a:t>NOËL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5255CC1-7AAE-BEF5-C8A8-0AB2ACC1D5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6754" y="5926219"/>
            <a:ext cx="354864" cy="389327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243F6F5A-ACCB-2E91-E26F-E1630F2F1267}"/>
              </a:ext>
            </a:extLst>
          </p:cNvPr>
          <p:cNvSpPr txBox="1"/>
          <p:nvPr/>
        </p:nvSpPr>
        <p:spPr>
          <a:xfrm>
            <a:off x="2767680" y="6529099"/>
            <a:ext cx="1612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latin typeface="MDI école" pitchFamily="50" charset="0"/>
              </a:rPr>
              <a:t>SAINT SYLVESTRE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43F82E9-F881-B1CB-D191-D58CA19C2060}"/>
              </a:ext>
            </a:extLst>
          </p:cNvPr>
          <p:cNvSpPr txBox="1"/>
          <p:nvPr/>
        </p:nvSpPr>
        <p:spPr>
          <a:xfrm>
            <a:off x="9279291" y="4627956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HIVER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80C3ED1-CB47-43FB-1BB6-A4C5746E37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8310" y="3933056"/>
            <a:ext cx="452568" cy="261610"/>
          </a:xfrm>
          <a:prstGeom prst="rect">
            <a:avLst/>
          </a:prstGeom>
        </p:spPr>
      </p:pic>
      <p:pic>
        <p:nvPicPr>
          <p:cNvPr id="24" name="Image 23" descr="Janvier.png">
            <a:extLst>
              <a:ext uri="{FF2B5EF4-FFF2-40B4-BE49-F238E27FC236}">
                <a16:creationId xmlns:a16="http://schemas.microsoft.com/office/drawing/2014/main" id="{2AD08803-B076-6525-E94B-0397EAEF43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2760" y="3949813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292D5DEA-0F42-B825-8F91-D9BCB35788AA}"/>
              </a:ext>
            </a:extLst>
          </p:cNvPr>
          <p:cNvSpPr txBox="1"/>
          <p:nvPr/>
        </p:nvSpPr>
        <p:spPr>
          <a:xfrm>
            <a:off x="7257256" y="4646404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Début vacances</a:t>
            </a:r>
          </a:p>
        </p:txBody>
      </p:sp>
    </p:spTree>
    <p:extLst>
      <p:ext uri="{BB962C8B-B14F-4D97-AF65-F5344CB8AC3E}">
        <p14:creationId xmlns:p14="http://schemas.microsoft.com/office/powerpoint/2010/main" val="1183715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97464"/>
              </p:ext>
            </p:extLst>
          </p:nvPr>
        </p:nvGraphicFramePr>
        <p:xfrm>
          <a:off x="47392" y="160568"/>
          <a:ext cx="9794204" cy="650879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411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janvier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705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391311228"/>
                  </a:ext>
                </a:extLst>
              </a:tr>
            </a:tbl>
          </a:graphicData>
        </a:graphic>
      </p:graphicFrame>
      <p:pic>
        <p:nvPicPr>
          <p:cNvPr id="5" name="Image 4" descr="Janvier.png">
            <a:extLst>
              <a:ext uri="{FF2B5EF4-FFF2-40B4-BE49-F238E27FC236}">
                <a16:creationId xmlns:a16="http://schemas.microsoft.com/office/drawing/2014/main" id="{C5F9D560-8670-3C2C-8D37-9DF44F3CD4E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5" y="244728"/>
            <a:ext cx="1509915" cy="887830"/>
          </a:xfrm>
          <a:prstGeom prst="rect">
            <a:avLst/>
          </a:prstGeom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B73EF508-AC44-7D5D-7C11-4DB8693A5DD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29094" y="2273548"/>
            <a:ext cx="601650" cy="35377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FAFDCBEB-BAC7-ACAC-7BEB-9AED2553B654}"/>
              </a:ext>
            </a:extLst>
          </p:cNvPr>
          <p:cNvSpPr txBox="1"/>
          <p:nvPr/>
        </p:nvSpPr>
        <p:spPr>
          <a:xfrm>
            <a:off x="8926985" y="2238520"/>
            <a:ext cx="10300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ÉPIPHANIE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A06463A-5127-C73B-2003-1A4A00C69828}"/>
              </a:ext>
            </a:extLst>
          </p:cNvPr>
          <p:cNvSpPr txBox="1"/>
          <p:nvPr/>
        </p:nvSpPr>
        <p:spPr>
          <a:xfrm>
            <a:off x="4452731" y="2250424"/>
            <a:ext cx="1209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JOUR DE L’AN</a:t>
            </a:r>
          </a:p>
        </p:txBody>
      </p:sp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E4994470-2AE7-7C29-D060-5CF03F1F9D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9046" y="2806549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8FA770E1-6E25-9019-91C5-365B9F907015}"/>
              </a:ext>
            </a:extLst>
          </p:cNvPr>
          <p:cNvSpPr txBox="1"/>
          <p:nvPr/>
        </p:nvSpPr>
        <p:spPr>
          <a:xfrm>
            <a:off x="8867416" y="2910631"/>
            <a:ext cx="11394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Fin vacances</a:t>
            </a:r>
          </a:p>
        </p:txBody>
      </p:sp>
    </p:spTree>
    <p:extLst>
      <p:ext uri="{BB962C8B-B14F-4D97-AF65-F5344CB8AC3E}">
        <p14:creationId xmlns:p14="http://schemas.microsoft.com/office/powerpoint/2010/main" val="1724457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824991"/>
              </p:ext>
            </p:extLst>
          </p:nvPr>
        </p:nvGraphicFramePr>
        <p:xfrm>
          <a:off x="46296" y="219840"/>
          <a:ext cx="9819243" cy="644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88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février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77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95921F3E-FF10-7367-D285-B67837DED74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68904" y="194789"/>
            <a:ext cx="1024810" cy="850592"/>
          </a:xfrm>
          <a:prstGeom prst="rect">
            <a:avLst/>
          </a:prstGeom>
        </p:spPr>
      </p:pic>
      <p:pic>
        <p:nvPicPr>
          <p:cNvPr id="13" name="Image 12" descr="Janvier.png">
            <a:extLst>
              <a:ext uri="{FF2B5EF4-FFF2-40B4-BE49-F238E27FC236}">
                <a16:creationId xmlns:a16="http://schemas.microsoft.com/office/drawing/2014/main" id="{88A365A0-BAAC-26BD-7AC8-63A9A9B0B3F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97386" y="2129372"/>
            <a:ext cx="512405" cy="425296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486F43A9-B20A-F8A4-04BF-400A4E02D8EB}"/>
              </a:ext>
            </a:extLst>
          </p:cNvPr>
          <p:cNvSpPr txBox="1"/>
          <p:nvPr/>
        </p:nvSpPr>
        <p:spPr>
          <a:xfrm>
            <a:off x="8767327" y="2819888"/>
            <a:ext cx="11702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CHANDELEUR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0AD152F-01A1-C8A2-C7A3-162FBB916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3240" y="3068960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4">
            <a:extLst>
              <a:ext uri="{FF2B5EF4-FFF2-40B4-BE49-F238E27FC236}">
                <a16:creationId xmlns:a16="http://schemas.microsoft.com/office/drawing/2014/main" id="{B99EAA0F-55AB-E05C-567A-512F19D15293}"/>
              </a:ext>
            </a:extLst>
          </p:cNvPr>
          <p:cNvSpPr txBox="1"/>
          <p:nvPr/>
        </p:nvSpPr>
        <p:spPr>
          <a:xfrm>
            <a:off x="7269074" y="3728268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b="1" dirty="0">
                <a:latin typeface="MDI école" pitchFamily="50" charset="0"/>
              </a:rPr>
              <a:t>Début vacances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0AD152F-01A1-C8A2-C7A3-162FBB916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9632" y="4871460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ZoneTexte 4">
            <a:extLst>
              <a:ext uri="{FF2B5EF4-FFF2-40B4-BE49-F238E27FC236}">
                <a16:creationId xmlns:a16="http://schemas.microsoft.com/office/drawing/2014/main" id="{B99EAA0F-55AB-E05C-567A-512F19D15293}"/>
              </a:ext>
            </a:extLst>
          </p:cNvPr>
          <p:cNvSpPr txBox="1"/>
          <p:nvPr/>
        </p:nvSpPr>
        <p:spPr>
          <a:xfrm>
            <a:off x="8884158" y="5554556"/>
            <a:ext cx="1253418" cy="287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b="1" dirty="0">
                <a:latin typeface="MDI école" pitchFamily="50" charset="0"/>
              </a:rPr>
              <a:t>Fin vacances</a:t>
            </a:r>
          </a:p>
        </p:txBody>
      </p:sp>
    </p:spTree>
    <p:extLst>
      <p:ext uri="{BB962C8B-B14F-4D97-AF65-F5344CB8AC3E}">
        <p14:creationId xmlns:p14="http://schemas.microsoft.com/office/powerpoint/2010/main" val="1527885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eau 16">
            <a:extLst>
              <a:ext uri="{FF2B5EF4-FFF2-40B4-BE49-F238E27FC236}">
                <a16:creationId xmlns:a16="http://schemas.microsoft.com/office/drawing/2014/main" id="{E4AB5AEB-45A8-7909-BF3D-F1D6A7BB59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301238"/>
              </p:ext>
            </p:extLst>
          </p:nvPr>
        </p:nvGraphicFramePr>
        <p:xfrm>
          <a:off x="55115" y="64933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mars </a:t>
                      </a:r>
                      <a:r>
                        <a:rPr lang="fr-FR" sz="44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6" name="Image 5">
            <a:extLst>
              <a:ext uri="{FF2B5EF4-FFF2-40B4-BE49-F238E27FC236}">
                <a16:creationId xmlns:a16="http://schemas.microsoft.com/office/drawing/2014/main" id="{B042669D-70E0-A198-AD92-75A0394228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856" y="6069"/>
            <a:ext cx="1173088" cy="91797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C2B26A3-AAB0-574C-76D0-631266EE9C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493" y="4339838"/>
            <a:ext cx="540724" cy="540724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D9C2807A-36BE-55ED-A436-60CDACA2CAAD}"/>
              </a:ext>
            </a:extLst>
          </p:cNvPr>
          <p:cNvSpPr txBox="1"/>
          <p:nvPr/>
        </p:nvSpPr>
        <p:spPr>
          <a:xfrm>
            <a:off x="1815733" y="4909994"/>
            <a:ext cx="1225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MARDI GRAS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54522C1-D871-6C00-D52F-A9AA65D3034A}"/>
              </a:ext>
            </a:extLst>
          </p:cNvPr>
          <p:cNvSpPr txBox="1"/>
          <p:nvPr/>
        </p:nvSpPr>
        <p:spPr>
          <a:xfrm>
            <a:off x="5583396" y="4909994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PRINTEMPS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D41BAEE-41B4-DA25-A33F-3C3B2170D4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648" y="4818887"/>
            <a:ext cx="468579" cy="275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407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907283"/>
              </p:ext>
            </p:extLst>
          </p:nvPr>
        </p:nvGraphicFramePr>
        <p:xfrm>
          <a:off x="55340" y="137762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avril</a:t>
                      </a:r>
                      <a:r>
                        <a:rPr lang="fr-FR" sz="52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  <a:endParaRPr lang="fr-FR" sz="360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E8719489-7875-C77A-30D6-F3340FC53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0235" y="209770"/>
            <a:ext cx="1034662" cy="848423"/>
          </a:xfrm>
          <a:prstGeom prst="rect">
            <a:avLst/>
          </a:prstGeom>
        </p:spPr>
      </p:pic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F5BD1183-30C9-1BA6-7B9F-C8F50A1AB6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4887" y="2690258"/>
            <a:ext cx="391489" cy="32102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E61D5B01-3978-A18A-FA62-931C24BDD797}"/>
              </a:ext>
            </a:extLst>
          </p:cNvPr>
          <p:cNvSpPr txBox="1"/>
          <p:nvPr/>
        </p:nvSpPr>
        <p:spPr>
          <a:xfrm>
            <a:off x="2800626" y="2132856"/>
            <a:ext cx="17039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POISSON D’AVRIL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178A1C7D-0156-28EE-4599-592B10C7BB6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5012" y="2735595"/>
            <a:ext cx="470485" cy="275497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98D08980-33C6-2C00-CEE1-A08C520D9996}"/>
              </a:ext>
            </a:extLst>
          </p:cNvPr>
          <p:cNvSpPr txBox="1"/>
          <p:nvPr/>
        </p:nvSpPr>
        <p:spPr>
          <a:xfrm>
            <a:off x="8394082" y="2145778"/>
            <a:ext cx="9268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PÂQUES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E7B16CBB-A72C-C318-BAA3-A7C14BAA734A}"/>
              </a:ext>
            </a:extLst>
          </p:cNvPr>
          <p:cNvSpPr txBox="1"/>
          <p:nvPr/>
        </p:nvSpPr>
        <p:spPr>
          <a:xfrm>
            <a:off x="0" y="3011092"/>
            <a:ext cx="1363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MDI école" pitchFamily="50" charset="0"/>
              </a:rPr>
              <a:t>LUNDI DE PÂQUES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0AD152F-01A1-C8A2-C7A3-162FBB9165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8291" y="2178638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ZoneTexte 4">
            <a:extLst>
              <a:ext uri="{FF2B5EF4-FFF2-40B4-BE49-F238E27FC236}">
                <a16:creationId xmlns:a16="http://schemas.microsoft.com/office/drawing/2014/main" id="{B99EAA0F-55AB-E05C-567A-512F19D15293}"/>
              </a:ext>
            </a:extLst>
          </p:cNvPr>
          <p:cNvSpPr txBox="1"/>
          <p:nvPr/>
        </p:nvSpPr>
        <p:spPr>
          <a:xfrm>
            <a:off x="7252787" y="2809953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b="1" dirty="0">
                <a:latin typeface="MDI école" pitchFamily="50" charset="0"/>
              </a:rPr>
              <a:t>Début vacances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0AD152F-01A1-C8A2-C7A3-162FBB9165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2148" y="3926374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4">
            <a:extLst>
              <a:ext uri="{FF2B5EF4-FFF2-40B4-BE49-F238E27FC236}">
                <a16:creationId xmlns:a16="http://schemas.microsoft.com/office/drawing/2014/main" id="{B99EAA0F-55AB-E05C-567A-512F19D15293}"/>
              </a:ext>
            </a:extLst>
          </p:cNvPr>
          <p:cNvSpPr txBox="1"/>
          <p:nvPr/>
        </p:nvSpPr>
        <p:spPr>
          <a:xfrm>
            <a:off x="8868136" y="4574437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100" b="1" dirty="0">
                <a:latin typeface="MDI école" pitchFamily="50" charset="0"/>
              </a:rPr>
              <a:t>Fin vacances</a:t>
            </a:r>
          </a:p>
        </p:txBody>
      </p:sp>
    </p:spTree>
    <p:extLst>
      <p:ext uri="{BB962C8B-B14F-4D97-AF65-F5344CB8AC3E}">
        <p14:creationId xmlns:p14="http://schemas.microsoft.com/office/powerpoint/2010/main" val="280859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161354"/>
              </p:ext>
            </p:extLst>
          </p:nvPr>
        </p:nvGraphicFramePr>
        <p:xfrm>
          <a:off x="47392" y="44624"/>
          <a:ext cx="9794204" cy="662473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6040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mai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2026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73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752E3D34-0CB8-43CE-0835-1610DF5132F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09232" y="132668"/>
            <a:ext cx="1600409" cy="8797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F7F337E3-32A7-6443-5778-1998A5418CE6}"/>
              </a:ext>
            </a:extLst>
          </p:cNvPr>
          <p:cNvSpPr txBox="1"/>
          <p:nvPr/>
        </p:nvSpPr>
        <p:spPr>
          <a:xfrm>
            <a:off x="5586069" y="2254404"/>
            <a:ext cx="14315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FÊTE DU TRAVAIL</a:t>
            </a:r>
          </a:p>
        </p:txBody>
      </p:sp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016EC267-09FE-B143-4765-4D0F7C148BD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63037" y="2831149"/>
            <a:ext cx="597570" cy="32847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CA286EA9-82E2-120C-EB7C-A338EACAEFF9}"/>
              </a:ext>
            </a:extLst>
          </p:cNvPr>
          <p:cNvSpPr txBox="1"/>
          <p:nvPr/>
        </p:nvSpPr>
        <p:spPr>
          <a:xfrm>
            <a:off x="5587354" y="3129607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VICTOIRE 1945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A75AAA3-9719-D7D0-8616-2DC967966FE0}"/>
              </a:ext>
            </a:extLst>
          </p:cNvPr>
          <p:cNvSpPr txBox="1"/>
          <p:nvPr/>
        </p:nvSpPr>
        <p:spPr>
          <a:xfrm>
            <a:off x="4188905" y="4004810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ASCENSION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8FACB2B-0FC1-2B82-EF7C-7C8F8FD900D2}"/>
              </a:ext>
            </a:extLst>
          </p:cNvPr>
          <p:cNvSpPr txBox="1"/>
          <p:nvPr/>
        </p:nvSpPr>
        <p:spPr>
          <a:xfrm>
            <a:off x="8183130" y="6465346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FÊTE DES MÈRES</a:t>
            </a:r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1DDA546E-CEA5-54C1-512F-D6D7EF9B59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6385" y="6208605"/>
            <a:ext cx="217161" cy="43154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D57B4DE4-1E7D-DEB5-A28C-436C03708305}"/>
              </a:ext>
            </a:extLst>
          </p:cNvPr>
          <p:cNvSpPr txBox="1"/>
          <p:nvPr/>
        </p:nvSpPr>
        <p:spPr>
          <a:xfrm>
            <a:off x="-18662" y="6480735"/>
            <a:ext cx="14876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LUNDI DE PENTECÖTE</a:t>
            </a:r>
          </a:p>
        </p:txBody>
      </p:sp>
    </p:spTree>
    <p:extLst>
      <p:ext uri="{BB962C8B-B14F-4D97-AF65-F5344CB8AC3E}">
        <p14:creationId xmlns:p14="http://schemas.microsoft.com/office/powerpoint/2010/main" val="23248525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707</Words>
  <Application>Microsoft Office PowerPoint</Application>
  <PresentationFormat>Format A4 (210 x 297 mm)</PresentationFormat>
  <Paragraphs>664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Alamain</vt:lpstr>
      <vt:lpstr>Arial</vt:lpstr>
      <vt:lpstr>Calibri</vt:lpstr>
      <vt:lpstr>Claire Hand</vt:lpstr>
      <vt:lpstr>Cursive standard</vt:lpstr>
      <vt:lpstr>MDI école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 MAURIN</dc:creator>
  <cp:lastModifiedBy>Utilisateur</cp:lastModifiedBy>
  <cp:revision>110</cp:revision>
  <cp:lastPrinted>2021-12-09T13:21:48Z</cp:lastPrinted>
  <dcterms:created xsi:type="dcterms:W3CDTF">2017-01-07T17:13:05Z</dcterms:created>
  <dcterms:modified xsi:type="dcterms:W3CDTF">2025-07-08T10:47:23Z</dcterms:modified>
</cp:coreProperties>
</file>